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4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970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17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0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357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514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13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55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0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76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47B4D-8651-4D2F-BD11-8CAB5B1E980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536EA-CF30-49A1-BB66-823E27F2B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7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metoast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Инструкция по работе с сервисом </a:t>
            </a:r>
            <a:br>
              <a:rPr lang="ru-RU" dirty="0" smtClean="0"/>
            </a:br>
            <a:r>
              <a:rPr lang="ru-RU" u="sng" dirty="0">
                <a:hlinkClick r:id="rId2"/>
              </a:rPr>
              <a:t>http://www.timetoast.com/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«Лента времени»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96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829675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6584588" y="260648"/>
            <a:ext cx="2592288" cy="864096"/>
          </a:xfrm>
          <a:prstGeom prst="wedgeRoundRectCallout">
            <a:avLst>
              <a:gd name="adj1" fmla="val -58436"/>
              <a:gd name="adj2" fmla="val 131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Нажмите здесь, чтобы зарегистрироваться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909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119188"/>
            <a:ext cx="89535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6660232" y="404664"/>
            <a:ext cx="2088232" cy="1224136"/>
          </a:xfrm>
          <a:prstGeom prst="wedgeRoundRectCallout">
            <a:avLst>
              <a:gd name="adj1" fmla="val -79493"/>
              <a:gd name="adj2" fmla="val 2048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Лучше выбрать этот вариант, потому как он бесплатный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806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400175"/>
            <a:ext cx="77819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107504" y="500075"/>
            <a:ext cx="4104456" cy="1800200"/>
          </a:xfrm>
          <a:prstGeom prst="wedgeRoundRectCallout">
            <a:avLst>
              <a:gd name="adj1" fmla="val 21833"/>
              <a:gd name="adj2" fmla="val 668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Можно создать независимый </a:t>
            </a:r>
            <a:r>
              <a:rPr lang="ru-RU" dirty="0" err="1" smtClean="0"/>
              <a:t>профайл</a:t>
            </a:r>
            <a:r>
              <a:rPr lang="ru-RU" dirty="0" smtClean="0"/>
              <a:t>: внесите логин, адрес почтового ящика, пароль и затем повторите ввод пароля.</a:t>
            </a:r>
            <a:endParaRPr lang="ru-RU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6948264" y="1483884"/>
            <a:ext cx="2304256" cy="1632781"/>
          </a:xfrm>
          <a:prstGeom prst="wedgeEllipseCallout">
            <a:avLst>
              <a:gd name="adj1" fmla="val -98462"/>
              <a:gd name="adj2" fmla="val 1047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Можно соединить свой </a:t>
            </a:r>
            <a:r>
              <a:rPr lang="ru-RU" dirty="0" err="1" smtClean="0"/>
              <a:t>профайл</a:t>
            </a:r>
            <a:r>
              <a:rPr lang="ru-RU" dirty="0" smtClean="0"/>
              <a:t> на </a:t>
            </a:r>
            <a:r>
              <a:rPr lang="lv-LV" dirty="0" smtClean="0"/>
              <a:t>Facebook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785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166813"/>
            <a:ext cx="8763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260648"/>
            <a:ext cx="403244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После входа на портал можно перейти к созданию ленты времени</a:t>
            </a:r>
            <a:endParaRPr lang="ru-RU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6660232" y="4005064"/>
            <a:ext cx="2627784" cy="1440160"/>
          </a:xfrm>
          <a:prstGeom prst="wedgeRoundRectCallout">
            <a:avLst>
              <a:gd name="adj1" fmla="val -60226"/>
              <a:gd name="adj2" fmla="val -920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Нажмите здесь, чтобы создать новую ленту времени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186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166813"/>
            <a:ext cx="87249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-252536" y="548680"/>
            <a:ext cx="2520280" cy="1944216"/>
          </a:xfrm>
          <a:prstGeom prst="wedgeRoundRectCallout">
            <a:avLst>
              <a:gd name="adj1" fmla="val 90750"/>
              <a:gd name="adj2" fmla="val 1534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Проявите немного воображения, чтобы сделать свою ленту неподражаемой</a:t>
            </a:r>
            <a:endParaRPr lang="ru-RU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5724128" y="14206"/>
            <a:ext cx="3437488" cy="1038530"/>
          </a:xfrm>
          <a:prstGeom prst="wedgeRoundRectCallout">
            <a:avLst>
              <a:gd name="adj1" fmla="val -57751"/>
              <a:gd name="adj2" fmla="val 3447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Назовите своё детище (используйте русский язык)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364088" y="5691188"/>
            <a:ext cx="3024336" cy="834156"/>
          </a:xfrm>
          <a:prstGeom prst="wedgeRoundRectCallout">
            <a:avLst>
              <a:gd name="adj1" fmla="val -73830"/>
              <a:gd name="adj2" fmla="val -2111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Лучше определить категорию – История (</a:t>
            </a:r>
            <a:r>
              <a:rPr lang="lv-LV" dirty="0" smtClean="0"/>
              <a:t>History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54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114425"/>
            <a:ext cx="8982075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91947" y="5573943"/>
            <a:ext cx="4536504" cy="1008112"/>
          </a:xfrm>
          <a:prstGeom prst="wedgeRoundRectCallout">
            <a:avLst>
              <a:gd name="adj1" fmla="val 55229"/>
              <a:gd name="adj2" fmla="val -94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Нажмите здесь, чтобы создать событие. Если Вам не известная точная дата, то день можно указать любой (главное не забыть об этом при презентации)</a:t>
            </a:r>
            <a:endParaRPr lang="ru-RU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5652120" y="5805264"/>
            <a:ext cx="3096344" cy="864096"/>
          </a:xfrm>
          <a:prstGeom prst="wedgeRoundRectCallout">
            <a:avLst>
              <a:gd name="adj1" fmla="val -47857"/>
              <a:gd name="adj2" fmla="val -1231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Эта кнопка для создания периода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586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124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Инструкция по работе с сервисом  http://www.timetoast.com/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Kotov</dc:creator>
  <cp:lastModifiedBy>Вячеслав Утёмов</cp:lastModifiedBy>
  <cp:revision>3</cp:revision>
  <dcterms:created xsi:type="dcterms:W3CDTF">2014-04-02T15:44:50Z</dcterms:created>
  <dcterms:modified xsi:type="dcterms:W3CDTF">2017-02-26T10:16:38Z</dcterms:modified>
</cp:coreProperties>
</file>